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95" r:id="rId2"/>
    <p:sldId id="296" r:id="rId3"/>
    <p:sldId id="284" r:id="rId4"/>
    <p:sldId id="303" r:id="rId5"/>
    <p:sldId id="285" r:id="rId6"/>
    <p:sldId id="297" r:id="rId7"/>
    <p:sldId id="298" r:id="rId8"/>
    <p:sldId id="301" r:id="rId9"/>
    <p:sldId id="299" r:id="rId10"/>
    <p:sldId id="293" r:id="rId11"/>
    <p:sldId id="294" r:id="rId12"/>
    <p:sldId id="281" r:id="rId13"/>
    <p:sldId id="283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24"/>
    <p:restoredTop sz="94540"/>
  </p:normalViewPr>
  <p:slideViewPr>
    <p:cSldViewPr snapToGrid="0" snapToObjects="1">
      <p:cViewPr varScale="1">
        <p:scale>
          <a:sx n="104" d="100"/>
          <a:sy n="104" d="100"/>
        </p:scale>
        <p:origin x="80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D1BCED-5E69-7B4C-8C46-976AC0FEEE31}" type="datetimeFigureOut">
              <a:rPr kumimoji="1" lang="ko-KR" altLang="en-US" smtClean="0"/>
              <a:t>2026. 8. 1.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F81DDA-0DE3-5045-94F9-4A3DFDC3A34C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43238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CE186-753A-CE9B-3E7D-85C41C51D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E88D965-DC25-6E38-730E-86F62CBE38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8F8E43C-8CB2-9AE8-453C-EBEA4DD38F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7D6122F-DBA9-683A-76F5-6B8D81EE38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81DDA-0DE3-5045-94F9-4A3DFDC3A34C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49280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81DDA-0DE3-5045-94F9-4A3DFDC3A34C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66363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AB1E76-388D-7144-9FB5-6EB11A00B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3935C4C-DC1A-3E45-8473-48B8AFF861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C78CE10-21DC-3F48-A4EB-F80196A11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1310-FFE1-5047-AE03-B6D74C2698C6}" type="datetimeFigureOut">
              <a:rPr kumimoji="1" lang="ko-KR" altLang="en-US" smtClean="0"/>
              <a:t>2026. 8. 1.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99E5F10-793C-AA4E-B2EA-0F1D05133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B2A9BC0-7C4D-F442-9563-BD113A207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F326-0EEB-DC4C-B41A-6AA6CA482069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07823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A4813E-D168-0B44-B268-1C5BD968C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9E7B255-40C9-B34F-BE05-5AA3927DEA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5EDC30C-F182-814D-8ADB-3690D499F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1310-FFE1-5047-AE03-B6D74C2698C6}" type="datetimeFigureOut">
              <a:rPr kumimoji="1" lang="ko-KR" altLang="en-US" smtClean="0"/>
              <a:t>2026. 8. 1.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6ED75C6-AE4E-D948-B0F3-842FE2E39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55B1FDC-952B-034C-A11C-01024C573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F326-0EEB-DC4C-B41A-6AA6CA482069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87618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2D404D8-3ECA-904B-A96C-B6698F9B83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F32FB72-5AC4-2441-B03D-0582B7DDC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6F3EDAD-EC7A-B24B-AC1B-5F375B3C3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1310-FFE1-5047-AE03-B6D74C2698C6}" type="datetimeFigureOut">
              <a:rPr kumimoji="1" lang="ko-KR" altLang="en-US" smtClean="0"/>
              <a:t>2026. 8. 1.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DF99693-F2C1-4F40-B519-25A6EAA74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C8DE10-353A-2142-A035-74264F629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F326-0EEB-DC4C-B41A-6AA6CA482069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14220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텍스트, 그림, 평면도, 개략도이(가) 표시된 사진&#10;&#10;자동 생성된 설명">
            <a:extLst>
              <a:ext uri="{FF2B5EF4-FFF2-40B4-BE49-F238E27FC236}">
                <a16:creationId xmlns:a16="http://schemas.microsoft.com/office/drawing/2014/main" id="{CFCF0F55-41B8-014F-8CBA-D2401D52FF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1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57145BA-EE2B-2642-9B37-50645DAD8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6890E7C-975F-0C4E-BC64-9B9EA9727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AEC1C12-56CC-6B42-AB32-DFD53784C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1310-FFE1-5047-AE03-B6D74C2698C6}" type="datetimeFigureOut">
              <a:rPr kumimoji="1" lang="ko-KR" altLang="en-US" smtClean="0"/>
              <a:t>2026. 8. 1.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8FD7923-8E81-6E42-8017-A6A8CD2FB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F2A4A4E-2FF5-4B4B-8BC5-78522740E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F326-0EEB-DC4C-B41A-6AA6CA482069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689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23C6AA-03F5-6347-B0C0-12BC4C829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CAAB0C5-6951-3B44-AEE6-861AD526DE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C64663-F722-C34E-96C4-B877FA69F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1310-FFE1-5047-AE03-B6D74C2698C6}" type="datetimeFigureOut">
              <a:rPr kumimoji="1" lang="ko-KR" altLang="en-US" smtClean="0"/>
              <a:t>2026. 8. 1.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F194F9C-6A13-7940-A65C-37EF817FF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19DA27A-5E51-624C-8E3C-8E32F21D9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F326-0EEB-DC4C-B41A-6AA6CA482069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81828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91F3D8-D739-F548-8D6D-40FB1C184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C2D72-C527-494F-8D9E-7BDBF2F13E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4C192E6-95D9-C14D-9DA2-1A282FCE5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5AFEF2E-475D-544C-A65C-03165F4BE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1310-FFE1-5047-AE03-B6D74C2698C6}" type="datetimeFigureOut">
              <a:rPr kumimoji="1" lang="ko-KR" altLang="en-US" smtClean="0"/>
              <a:t>2026. 8. 1.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52A4BA4-CC76-4D4D-9FDE-AC9C11856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0A70AA8-0F0D-7347-8810-BA7B93011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F326-0EEB-DC4C-B41A-6AA6CA482069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00291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D32885-E76B-3F49-9924-BF9C66B75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324BB71-E9DF-1F4B-BF46-408BA9D30D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ECA252A-B283-7E4A-A877-D3CB27A7E1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EBE2AA5-57BE-8C4C-9AA6-9A2FB5091D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6C83737-0DE9-E848-A32A-08847726F8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D258063-D813-A84F-9C41-AD929C7E9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1310-FFE1-5047-AE03-B6D74C2698C6}" type="datetimeFigureOut">
              <a:rPr kumimoji="1" lang="ko-KR" altLang="en-US" smtClean="0"/>
              <a:t>2026. 8. 1.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A5FEF18-A89B-2A4C-9984-C7BF36E1E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EBFECDA-BE6D-644D-96FD-4AF65736D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F326-0EEB-DC4C-B41A-6AA6CA482069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9706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360E0C3-D8ED-9D42-9B5D-01063335F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7DB9E0D-84CC-9840-BEDC-B3A2ACF7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1310-FFE1-5047-AE03-B6D74C2698C6}" type="datetimeFigureOut">
              <a:rPr kumimoji="1" lang="ko-KR" altLang="en-US" smtClean="0"/>
              <a:t>2026. 8. 1.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71C3741-59D0-C44E-8775-AC164C2BF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2432E22-E049-F94B-8BF6-472D7800D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F326-0EEB-DC4C-B41A-6AA6CA482069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1008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B5D2DF5-4B2C-C349-A167-8584C4278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1310-FFE1-5047-AE03-B6D74C2698C6}" type="datetimeFigureOut">
              <a:rPr kumimoji="1" lang="ko-KR" altLang="en-US" smtClean="0"/>
              <a:t>2026. 8. 1.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A92FB4C-91BE-1244-B169-072C0A6E3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EECE865-8F3B-3D4C-9021-6D968F338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F326-0EEB-DC4C-B41A-6AA6CA482069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89779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1CACFE-BAA7-3E4A-AE5D-219BD15E1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941BFC0-5148-CF4C-BB73-2CC8DE280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3396583-B09C-B24A-BEBA-555058D392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AA2C48F-C298-5F4F-9612-ECEAAF00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1310-FFE1-5047-AE03-B6D74C2698C6}" type="datetimeFigureOut">
              <a:rPr kumimoji="1" lang="ko-KR" altLang="en-US" smtClean="0"/>
              <a:t>2026. 8. 1.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7F9B4A4-8BEB-7740-9AFE-735799CE5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4748E73-BB57-7B43-AC52-0AEE3565A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F326-0EEB-DC4C-B41A-6AA6CA482069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88103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3E235FE-C6EE-0E46-89AE-90C993AD2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4D63B16-1EE2-3A43-A0C2-E4FC0D0438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92ABF39-2655-5F47-B46A-3EA87906FF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2E44EE0-57AB-E641-B309-1C2198C6F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1310-FFE1-5047-AE03-B6D74C2698C6}" type="datetimeFigureOut">
              <a:rPr kumimoji="1" lang="ko-KR" altLang="en-US" smtClean="0"/>
              <a:t>2026. 8. 1.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85223DE-6C4A-5249-9DCB-C7ABD5DC2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2F76512-69E7-DF40-98E3-EEA3D937C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F326-0EEB-DC4C-B41A-6AA6CA482069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70045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1569FFD8-B7B3-2642-9FD9-85E876BBD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E109B96-5840-564F-84E1-91CF9F630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560D12B-C546-0044-92F1-1A2E36144D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01310-FFE1-5047-AE03-B6D74C2698C6}" type="datetimeFigureOut">
              <a:rPr kumimoji="1" lang="ko-KR" altLang="en-US" smtClean="0"/>
              <a:t>2026. 8. 1.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8E0BD90-C9ED-2641-BD2D-1CFDE01AFC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F9E60CA-6B32-6E49-BC3E-8C12EEFCB3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DF326-0EEB-DC4C-B41A-6AA6CA482069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916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458603-019C-153C-0930-8EE0BE612DB5}"/>
              </a:ext>
            </a:extLst>
          </p:cNvPr>
          <p:cNvSpPr txBox="1"/>
          <p:nvPr/>
        </p:nvSpPr>
        <p:spPr>
          <a:xfrm>
            <a:off x="0" y="2854411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ko-KR" altLang="en-US" sz="4800" dirty="0"/>
              <a:t>시설 별 평면도</a:t>
            </a:r>
          </a:p>
        </p:txBody>
      </p:sp>
    </p:spTree>
    <p:extLst>
      <p:ext uri="{BB962C8B-B14F-4D97-AF65-F5344CB8AC3E}">
        <p14:creationId xmlns:p14="http://schemas.microsoft.com/office/powerpoint/2010/main" val="3452403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D6AEE94-75EA-F5E9-6F0C-FDC1293B8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36" y="485839"/>
            <a:ext cx="11819021" cy="6243213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E642E9A6-9EBB-4689-6AC8-5D369DEBFCA0}"/>
              </a:ext>
            </a:extLst>
          </p:cNvPr>
          <p:cNvSpPr/>
          <p:nvPr/>
        </p:nvSpPr>
        <p:spPr>
          <a:xfrm>
            <a:off x="6722458" y="2515783"/>
            <a:ext cx="1113525" cy="83297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DAC5EA7-250E-25D6-F1E1-EC0A707D5787}"/>
              </a:ext>
            </a:extLst>
          </p:cNvPr>
          <p:cNvSpPr/>
          <p:nvPr/>
        </p:nvSpPr>
        <p:spPr>
          <a:xfrm>
            <a:off x="6074071" y="1957331"/>
            <a:ext cx="2410298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혈액검사 등 검사실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93F4B74-A0C1-AE58-E18F-F85478D37029}"/>
              </a:ext>
            </a:extLst>
          </p:cNvPr>
          <p:cNvSpPr/>
          <p:nvPr/>
        </p:nvSpPr>
        <p:spPr>
          <a:xfrm>
            <a:off x="3205147" y="2932272"/>
            <a:ext cx="391898" cy="6405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5FF870A-7F8B-4401-420C-4B0CE51C02D2}"/>
              </a:ext>
            </a:extLst>
          </p:cNvPr>
          <p:cNvSpPr/>
          <p:nvPr/>
        </p:nvSpPr>
        <p:spPr>
          <a:xfrm>
            <a:off x="3009089" y="3780910"/>
            <a:ext cx="1598551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기록보관실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9F51FEF-1BAF-B86C-4441-1C7902B33D0D}"/>
              </a:ext>
            </a:extLst>
          </p:cNvPr>
          <p:cNvSpPr/>
          <p:nvPr/>
        </p:nvSpPr>
        <p:spPr>
          <a:xfrm>
            <a:off x="2912894" y="1849593"/>
            <a:ext cx="2410298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>
                <a:solidFill>
                  <a:schemeClr val="bg1"/>
                </a:solidFill>
                <a:latin typeface="Helvetica" pitchFamily="2" charset="0"/>
              </a:rPr>
              <a:t>인체세포등</a:t>
            </a:r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 보관실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2AB3055-0753-A2CE-D93D-FE509FD33305}"/>
              </a:ext>
            </a:extLst>
          </p:cNvPr>
          <p:cNvSpPr/>
          <p:nvPr/>
        </p:nvSpPr>
        <p:spPr>
          <a:xfrm>
            <a:off x="3205147" y="2515783"/>
            <a:ext cx="912896" cy="35063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35020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DDD0D6D-048D-B058-D38F-F7BC54874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642" y="370021"/>
            <a:ext cx="10740958" cy="6117958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F0EE712B-E78B-25A5-D092-39AA60D5D154}"/>
              </a:ext>
            </a:extLst>
          </p:cNvPr>
          <p:cNvSpPr/>
          <p:nvPr/>
        </p:nvSpPr>
        <p:spPr>
          <a:xfrm>
            <a:off x="7114161" y="3230854"/>
            <a:ext cx="1314671" cy="102986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dirty="0" err="1"/>
              <a:t>ㅁ</a:t>
            </a:r>
            <a:endParaRPr kumimoji="1"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F56DA01-659B-6CE8-924D-AE1F683A539F}"/>
              </a:ext>
            </a:extLst>
          </p:cNvPr>
          <p:cNvSpPr/>
          <p:nvPr/>
        </p:nvSpPr>
        <p:spPr>
          <a:xfrm>
            <a:off x="7171489" y="4442346"/>
            <a:ext cx="1369529" cy="395543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effectLst/>
                <a:latin typeface="Helvetica" pitchFamily="2" charset="0"/>
              </a:rPr>
              <a:t>수술실</a:t>
            </a:r>
            <a:endParaRPr lang="en-US" altLang="ko-KR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F6D922D-B086-8B35-E0E9-AE4D739385A2}"/>
              </a:ext>
            </a:extLst>
          </p:cNvPr>
          <p:cNvSpPr/>
          <p:nvPr/>
        </p:nvSpPr>
        <p:spPr>
          <a:xfrm>
            <a:off x="7122681" y="2568101"/>
            <a:ext cx="1306151" cy="66275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6A0C6E5-7A81-A54B-505F-243CCE2F7F00}"/>
              </a:ext>
            </a:extLst>
          </p:cNvPr>
          <p:cNvSpPr/>
          <p:nvPr/>
        </p:nvSpPr>
        <p:spPr>
          <a:xfrm>
            <a:off x="7135368" y="2070323"/>
            <a:ext cx="1622906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소독시설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AB48A61-FA7A-4C90-3428-0B12EA840CC6}"/>
              </a:ext>
            </a:extLst>
          </p:cNvPr>
          <p:cNvSpPr/>
          <p:nvPr/>
        </p:nvSpPr>
        <p:spPr>
          <a:xfrm>
            <a:off x="8428832" y="2568100"/>
            <a:ext cx="578982" cy="169261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dirty="0" err="1"/>
              <a:t>ㅁ</a:t>
            </a:r>
            <a:endParaRPr kumimoji="1"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0F2218C-94C2-2A1E-847F-101C16082BC9}"/>
              </a:ext>
            </a:extLst>
          </p:cNvPr>
          <p:cNvSpPr/>
          <p:nvPr/>
        </p:nvSpPr>
        <p:spPr>
          <a:xfrm>
            <a:off x="9170283" y="3944569"/>
            <a:ext cx="1143682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>
                <a:solidFill>
                  <a:schemeClr val="bg1"/>
                </a:solidFill>
                <a:latin typeface="Helvetica" pitchFamily="2" charset="0"/>
              </a:rPr>
              <a:t>회복실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654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9E23E7F-CBD7-085F-C4BA-4730983F1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299" y="130574"/>
            <a:ext cx="10097507" cy="6596851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7ED0B5A6-2743-35EC-52F3-3F07BBEA3D82}"/>
              </a:ext>
            </a:extLst>
          </p:cNvPr>
          <p:cNvSpPr/>
          <p:nvPr/>
        </p:nvSpPr>
        <p:spPr>
          <a:xfrm>
            <a:off x="3818719" y="690924"/>
            <a:ext cx="1750808" cy="147038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EBA3246-3198-3A5D-AFDB-98BBB4F89240}"/>
              </a:ext>
            </a:extLst>
          </p:cNvPr>
          <p:cNvSpPr/>
          <p:nvPr/>
        </p:nvSpPr>
        <p:spPr>
          <a:xfrm>
            <a:off x="5730944" y="840555"/>
            <a:ext cx="1143682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effectLst/>
                <a:latin typeface="Helvetica" pitchFamily="2" charset="0"/>
              </a:rPr>
              <a:t>수술실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4A14596-3C45-3F36-D848-4C4F50D5F61B}"/>
              </a:ext>
            </a:extLst>
          </p:cNvPr>
          <p:cNvSpPr/>
          <p:nvPr/>
        </p:nvSpPr>
        <p:spPr>
          <a:xfrm>
            <a:off x="2013479" y="690924"/>
            <a:ext cx="1193228" cy="118775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7BEE663-650C-027D-E0EA-D36552F9ECE1}"/>
              </a:ext>
            </a:extLst>
          </p:cNvPr>
          <p:cNvSpPr/>
          <p:nvPr/>
        </p:nvSpPr>
        <p:spPr>
          <a:xfrm>
            <a:off x="709353" y="690924"/>
            <a:ext cx="1143682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>
                <a:solidFill>
                  <a:schemeClr val="bg1"/>
                </a:solidFill>
                <a:latin typeface="Helvetica" pitchFamily="2" charset="0"/>
              </a:rPr>
              <a:t>회복실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C8EAB63-FED6-6C38-02C9-D6C69A17C49E}"/>
              </a:ext>
            </a:extLst>
          </p:cNvPr>
          <p:cNvSpPr/>
          <p:nvPr/>
        </p:nvSpPr>
        <p:spPr>
          <a:xfrm>
            <a:off x="7155484" y="3359728"/>
            <a:ext cx="1414775" cy="115848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CCF253C-D6AA-912E-52FF-A24D0EBD7472}"/>
              </a:ext>
            </a:extLst>
          </p:cNvPr>
          <p:cNvSpPr/>
          <p:nvPr/>
        </p:nvSpPr>
        <p:spPr>
          <a:xfrm>
            <a:off x="7146519" y="4627962"/>
            <a:ext cx="1854046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소독시설</a:t>
            </a:r>
            <a:r>
              <a:rPr lang="en-US" altLang="ko-KR" sz="2000" dirty="0">
                <a:solidFill>
                  <a:schemeClr val="bg1"/>
                </a:solidFill>
                <a:latin typeface="Helvetica" pitchFamily="2" charset="0"/>
              </a:rPr>
              <a:t>-</a:t>
            </a:r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멸균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B5C979E-2E2E-423B-14F8-67C31B9EF51B}"/>
              </a:ext>
            </a:extLst>
          </p:cNvPr>
          <p:cNvSpPr/>
          <p:nvPr/>
        </p:nvSpPr>
        <p:spPr>
          <a:xfrm>
            <a:off x="6978572" y="720191"/>
            <a:ext cx="704181" cy="193336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B430D78-7581-B673-3BD0-236322225DD4}"/>
              </a:ext>
            </a:extLst>
          </p:cNvPr>
          <p:cNvSpPr/>
          <p:nvPr/>
        </p:nvSpPr>
        <p:spPr>
          <a:xfrm>
            <a:off x="7862871" y="2230038"/>
            <a:ext cx="1854046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소독시설</a:t>
            </a:r>
            <a:r>
              <a:rPr lang="en-US" altLang="ko-KR" sz="2000" dirty="0">
                <a:solidFill>
                  <a:schemeClr val="bg1"/>
                </a:solidFill>
                <a:latin typeface="Helvetica" pitchFamily="2" charset="0"/>
              </a:rPr>
              <a:t>-</a:t>
            </a:r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세척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1DBC8ED-6AF2-8245-10CD-2ABBE01CA624}"/>
              </a:ext>
            </a:extLst>
          </p:cNvPr>
          <p:cNvSpPr/>
          <p:nvPr/>
        </p:nvSpPr>
        <p:spPr>
          <a:xfrm>
            <a:off x="4494390" y="3230561"/>
            <a:ext cx="410985" cy="66516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2237C5F-311E-26F4-2EA5-26EE23810D53}"/>
              </a:ext>
            </a:extLst>
          </p:cNvPr>
          <p:cNvSpPr/>
          <p:nvPr/>
        </p:nvSpPr>
        <p:spPr>
          <a:xfrm>
            <a:off x="4494390" y="2871288"/>
            <a:ext cx="1586942" cy="229702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effectLst/>
                <a:latin typeface="Helvetica" pitchFamily="2" charset="0"/>
              </a:rPr>
              <a:t>인체세포보관실</a:t>
            </a:r>
          </a:p>
        </p:txBody>
      </p:sp>
    </p:spTree>
    <p:extLst>
      <p:ext uri="{BB962C8B-B14F-4D97-AF65-F5344CB8AC3E}">
        <p14:creationId xmlns:p14="http://schemas.microsoft.com/office/powerpoint/2010/main" val="1129047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17A9BEA-993C-F047-911D-BE8BE3BE9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379" y="0"/>
            <a:ext cx="10405241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85CEF203-4EF7-F644-BFF4-47F26A3ADF18}"/>
              </a:ext>
            </a:extLst>
          </p:cNvPr>
          <p:cNvSpPr/>
          <p:nvPr/>
        </p:nvSpPr>
        <p:spPr>
          <a:xfrm>
            <a:off x="9328679" y="2403348"/>
            <a:ext cx="831321" cy="74625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8043BE5-6036-7F47-9ACC-A600810EE1D8}"/>
              </a:ext>
            </a:extLst>
          </p:cNvPr>
          <p:cNvSpPr/>
          <p:nvPr/>
        </p:nvSpPr>
        <p:spPr>
          <a:xfrm>
            <a:off x="9328679" y="3149600"/>
            <a:ext cx="831321" cy="74625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F1990C7-4A31-E64F-AFC8-1966BC343B12}"/>
              </a:ext>
            </a:extLst>
          </p:cNvPr>
          <p:cNvSpPr/>
          <p:nvPr/>
        </p:nvSpPr>
        <p:spPr>
          <a:xfrm>
            <a:off x="4896379" y="5098881"/>
            <a:ext cx="1860021" cy="74625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6B07659-E101-B146-B58E-4E8736D0674D}"/>
              </a:ext>
            </a:extLst>
          </p:cNvPr>
          <p:cNvSpPr/>
          <p:nvPr/>
        </p:nvSpPr>
        <p:spPr>
          <a:xfrm>
            <a:off x="10286318" y="2403348"/>
            <a:ext cx="1143682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effectLst/>
                <a:latin typeface="Helvetica" pitchFamily="2" charset="0"/>
              </a:rPr>
              <a:t>수술실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1F6260C-E405-8546-98DC-374E0C8B4537}"/>
              </a:ext>
            </a:extLst>
          </p:cNvPr>
          <p:cNvSpPr/>
          <p:nvPr/>
        </p:nvSpPr>
        <p:spPr>
          <a:xfrm>
            <a:off x="10286318" y="3149600"/>
            <a:ext cx="1143682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>
                <a:solidFill>
                  <a:schemeClr val="bg1"/>
                </a:solidFill>
                <a:latin typeface="Helvetica" pitchFamily="2" charset="0"/>
              </a:rPr>
              <a:t>회복실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C75BF24-77D2-C74E-92F6-A01BAD667FCC}"/>
              </a:ext>
            </a:extLst>
          </p:cNvPr>
          <p:cNvSpPr/>
          <p:nvPr/>
        </p:nvSpPr>
        <p:spPr>
          <a:xfrm>
            <a:off x="5051688" y="6035420"/>
            <a:ext cx="1549402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소독시설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28E5375-D449-A34C-8306-84AA858F522B}"/>
              </a:ext>
            </a:extLst>
          </p:cNvPr>
          <p:cNvSpPr/>
          <p:nvPr/>
        </p:nvSpPr>
        <p:spPr>
          <a:xfrm>
            <a:off x="8472873" y="1801812"/>
            <a:ext cx="239471" cy="6015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B6E6764-CDAC-E447-8993-99DF39591CD5}"/>
              </a:ext>
            </a:extLst>
          </p:cNvPr>
          <p:cNvSpPr/>
          <p:nvPr/>
        </p:nvSpPr>
        <p:spPr>
          <a:xfrm>
            <a:off x="7177696" y="1436914"/>
            <a:ext cx="1586942" cy="229702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effectLst/>
                <a:latin typeface="Helvetica" pitchFamily="2" charset="0"/>
              </a:rPr>
              <a:t>인체세포보관실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26938B9-FE85-BD47-B74A-DCBD460C623B}"/>
              </a:ext>
            </a:extLst>
          </p:cNvPr>
          <p:cNvSpPr/>
          <p:nvPr/>
        </p:nvSpPr>
        <p:spPr>
          <a:xfrm>
            <a:off x="10249424" y="1846497"/>
            <a:ext cx="1549402" cy="24218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>
                <a:solidFill>
                  <a:schemeClr val="bg1"/>
                </a:solidFill>
                <a:effectLst/>
                <a:latin typeface="Helvetica" pitchFamily="2" charset="0"/>
              </a:rPr>
              <a:t>기록보관실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1BD3DC4-5073-9C45-A718-21D9FE52AD6B}"/>
              </a:ext>
            </a:extLst>
          </p:cNvPr>
          <p:cNvSpPr/>
          <p:nvPr/>
        </p:nvSpPr>
        <p:spPr>
          <a:xfrm>
            <a:off x="9328679" y="1846496"/>
            <a:ext cx="831321" cy="4998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D5819AF0-00B5-7F47-95B8-2375C2899867}"/>
              </a:ext>
            </a:extLst>
          </p:cNvPr>
          <p:cNvSpPr/>
          <p:nvPr/>
        </p:nvSpPr>
        <p:spPr>
          <a:xfrm>
            <a:off x="5014773" y="5346876"/>
            <a:ext cx="182110" cy="18211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4A10BEC5-090B-F24F-A117-94CE82B58389}"/>
              </a:ext>
            </a:extLst>
          </p:cNvPr>
          <p:cNvSpPr/>
          <p:nvPr/>
        </p:nvSpPr>
        <p:spPr>
          <a:xfrm>
            <a:off x="5497386" y="5360839"/>
            <a:ext cx="182110" cy="18211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94099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20807-380B-70B7-9CBC-D79B63220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D73CA60-1EC4-F1CD-96A8-D5AA6B965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299" y="130574"/>
            <a:ext cx="10097507" cy="6596851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DD08C438-4D1E-1F46-C4FA-E1E7068DD47D}"/>
              </a:ext>
            </a:extLst>
          </p:cNvPr>
          <p:cNvSpPr/>
          <p:nvPr/>
        </p:nvSpPr>
        <p:spPr>
          <a:xfrm>
            <a:off x="4494390" y="3230561"/>
            <a:ext cx="410985" cy="66516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72127A6-9C80-7C89-72FD-05074BF3F100}"/>
              </a:ext>
            </a:extLst>
          </p:cNvPr>
          <p:cNvSpPr/>
          <p:nvPr/>
        </p:nvSpPr>
        <p:spPr>
          <a:xfrm>
            <a:off x="4494390" y="2871288"/>
            <a:ext cx="1586942" cy="229702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effectLst/>
                <a:latin typeface="Helvetica" pitchFamily="2" charset="0"/>
              </a:rPr>
              <a:t>인체세포보관실</a:t>
            </a:r>
          </a:p>
        </p:txBody>
      </p:sp>
    </p:spTree>
    <p:extLst>
      <p:ext uri="{BB962C8B-B14F-4D97-AF65-F5344CB8AC3E}">
        <p14:creationId xmlns:p14="http://schemas.microsoft.com/office/powerpoint/2010/main" val="1105631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케치, 평면도, 도표, 지도이(가) 표시된 사진&#10;&#10;자동 생성된 설명">
            <a:extLst>
              <a:ext uri="{FF2B5EF4-FFF2-40B4-BE49-F238E27FC236}">
                <a16:creationId xmlns:a16="http://schemas.microsoft.com/office/drawing/2014/main" id="{17FAA8CB-B05B-0B43-B6BF-45736FA40F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677"/>
          <a:stretch/>
        </p:blipFill>
        <p:spPr>
          <a:xfrm>
            <a:off x="865103" y="-104712"/>
            <a:ext cx="9869713" cy="6822856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BE3015B3-AFB6-B14D-83B2-114A6F000782}"/>
              </a:ext>
            </a:extLst>
          </p:cNvPr>
          <p:cNvSpPr/>
          <p:nvPr/>
        </p:nvSpPr>
        <p:spPr>
          <a:xfrm>
            <a:off x="4546598" y="5472871"/>
            <a:ext cx="1549402" cy="24218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>
                <a:solidFill>
                  <a:schemeClr val="bg1"/>
                </a:solidFill>
                <a:effectLst/>
                <a:latin typeface="Helvetica" pitchFamily="2" charset="0"/>
              </a:rPr>
              <a:t>기록보관실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53E2EAE-0737-5F40-9211-1CDC174129FB}"/>
              </a:ext>
            </a:extLst>
          </p:cNvPr>
          <p:cNvSpPr/>
          <p:nvPr/>
        </p:nvSpPr>
        <p:spPr>
          <a:xfrm>
            <a:off x="4765517" y="4517128"/>
            <a:ext cx="1178083" cy="83217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26526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16E5D-AD99-4B2B-39E9-0E0424325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752AB9D-DEB1-77D4-95AB-74C37DF5C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36" y="485839"/>
            <a:ext cx="11819021" cy="6243213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A80E01C9-FB06-A23C-DA66-6ABA5FB42B29}"/>
              </a:ext>
            </a:extLst>
          </p:cNvPr>
          <p:cNvSpPr/>
          <p:nvPr/>
        </p:nvSpPr>
        <p:spPr>
          <a:xfrm>
            <a:off x="6722458" y="2515783"/>
            <a:ext cx="1113525" cy="83297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01F3716-F4B9-40E8-ACAF-FA4AF1EBF1AC}"/>
              </a:ext>
            </a:extLst>
          </p:cNvPr>
          <p:cNvSpPr/>
          <p:nvPr/>
        </p:nvSpPr>
        <p:spPr>
          <a:xfrm>
            <a:off x="6074071" y="1957331"/>
            <a:ext cx="2410298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혈액검사 등 검사실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83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D15732C-F9BA-98A9-33CD-1066A90C4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6660"/>
            <a:ext cx="12113905" cy="474661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402D87B3-5FE4-A7D6-73BA-3530961869DF}"/>
              </a:ext>
            </a:extLst>
          </p:cNvPr>
          <p:cNvSpPr/>
          <p:nvPr/>
        </p:nvSpPr>
        <p:spPr>
          <a:xfrm>
            <a:off x="10488030" y="2541504"/>
            <a:ext cx="1392506" cy="136948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AE8B0A2-6D63-B98D-CE28-63D34F450BD1}"/>
              </a:ext>
            </a:extLst>
          </p:cNvPr>
          <p:cNvSpPr/>
          <p:nvPr/>
        </p:nvSpPr>
        <p:spPr>
          <a:xfrm>
            <a:off x="9823622" y="1951984"/>
            <a:ext cx="1979364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>
                <a:solidFill>
                  <a:schemeClr val="bg1"/>
                </a:solidFill>
                <a:effectLst/>
                <a:latin typeface="Helvetica" pitchFamily="2" charset="0"/>
              </a:rPr>
              <a:t>처치실</a:t>
            </a:r>
            <a:r>
              <a:rPr lang="ko-KR" altLang="en-US" sz="2000" dirty="0">
                <a:solidFill>
                  <a:schemeClr val="bg1"/>
                </a:solidFill>
                <a:effectLst/>
                <a:latin typeface="Helvetica" pitchFamily="2" charset="0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effectLst/>
                <a:latin typeface="Helvetica" pitchFamily="2" charset="0"/>
              </a:rPr>
              <a:t>-</a:t>
            </a:r>
            <a:r>
              <a:rPr lang="ko-KR" altLang="en-US" sz="2000" dirty="0">
                <a:solidFill>
                  <a:schemeClr val="bg1"/>
                </a:solidFill>
                <a:effectLst/>
                <a:latin typeface="Helvetica" pitchFamily="2" charset="0"/>
              </a:rPr>
              <a:t> 수술실</a:t>
            </a:r>
          </a:p>
        </p:txBody>
      </p:sp>
    </p:spTree>
    <p:extLst>
      <p:ext uri="{BB962C8B-B14F-4D97-AF65-F5344CB8AC3E}">
        <p14:creationId xmlns:p14="http://schemas.microsoft.com/office/powerpoint/2010/main" val="242659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467FD-166D-5AFA-C866-91ACAF0B1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833DF91-FAA0-45AB-F161-8D9D71BCC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299" y="130574"/>
            <a:ext cx="10097507" cy="6596851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8DDD5DEB-7886-1B4F-A209-B4A186134319}"/>
              </a:ext>
            </a:extLst>
          </p:cNvPr>
          <p:cNvSpPr/>
          <p:nvPr/>
        </p:nvSpPr>
        <p:spPr>
          <a:xfrm>
            <a:off x="2013479" y="690924"/>
            <a:ext cx="1193228" cy="118775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FEB454A-B0BC-7D21-4ADB-AE44FEA62CD2}"/>
              </a:ext>
            </a:extLst>
          </p:cNvPr>
          <p:cNvSpPr/>
          <p:nvPr/>
        </p:nvSpPr>
        <p:spPr>
          <a:xfrm>
            <a:off x="2013479" y="252676"/>
            <a:ext cx="2138391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>
                <a:solidFill>
                  <a:schemeClr val="bg1"/>
                </a:solidFill>
                <a:latin typeface="Helvetica" pitchFamily="2" charset="0"/>
              </a:rPr>
              <a:t>처치실</a:t>
            </a:r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latin typeface="Helvetica" pitchFamily="2" charset="0"/>
              </a:rPr>
              <a:t>-</a:t>
            </a:r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 </a:t>
            </a:r>
            <a:r>
              <a:rPr lang="ko-KR" altLang="en-US" sz="2000" dirty="0" err="1">
                <a:solidFill>
                  <a:schemeClr val="bg1"/>
                </a:solidFill>
                <a:latin typeface="Helvetica" pitchFamily="2" charset="0"/>
              </a:rPr>
              <a:t>회복실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02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A3437-2B60-9B26-95FE-92CF546B2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214A03B3-17A2-F3B5-77BD-8DA5CAF10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299" y="130574"/>
            <a:ext cx="10097507" cy="6596851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E8604387-9D44-BF97-4040-5F22AB111F92}"/>
              </a:ext>
            </a:extLst>
          </p:cNvPr>
          <p:cNvSpPr/>
          <p:nvPr/>
        </p:nvSpPr>
        <p:spPr>
          <a:xfrm>
            <a:off x="6978572" y="720191"/>
            <a:ext cx="704181" cy="193336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83EF728-5F67-1DE6-F000-885EA220BE0A}"/>
              </a:ext>
            </a:extLst>
          </p:cNvPr>
          <p:cNvSpPr/>
          <p:nvPr/>
        </p:nvSpPr>
        <p:spPr>
          <a:xfrm>
            <a:off x="7862870" y="2230038"/>
            <a:ext cx="2492091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>
                <a:solidFill>
                  <a:schemeClr val="bg1"/>
                </a:solidFill>
                <a:latin typeface="Helvetica" pitchFamily="2" charset="0"/>
              </a:rPr>
              <a:t>처치실</a:t>
            </a:r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latin typeface="Helvetica" pitchFamily="2" charset="0"/>
              </a:rPr>
              <a:t>-</a:t>
            </a:r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 소독시설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337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97DCD9-82C3-0417-F07A-E1EDBE0AF9D8}"/>
              </a:ext>
            </a:extLst>
          </p:cNvPr>
          <p:cNvSpPr txBox="1"/>
          <p:nvPr/>
        </p:nvSpPr>
        <p:spPr>
          <a:xfrm>
            <a:off x="0" y="2854411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ko-KR" altLang="en-US" sz="4800" dirty="0"/>
              <a:t>평면도 예시</a:t>
            </a:r>
          </a:p>
        </p:txBody>
      </p:sp>
    </p:spTree>
    <p:extLst>
      <p:ext uri="{BB962C8B-B14F-4D97-AF65-F5344CB8AC3E}">
        <p14:creationId xmlns:p14="http://schemas.microsoft.com/office/powerpoint/2010/main" val="3610954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14864-9A15-656B-E096-7628596B1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574D53D-ECBB-1E60-4C9F-4CFD851BF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299" y="130574"/>
            <a:ext cx="10097507" cy="6596851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F0BB44E7-1F3B-CAC1-5E0B-A15AA40BC2CB}"/>
              </a:ext>
            </a:extLst>
          </p:cNvPr>
          <p:cNvSpPr/>
          <p:nvPr/>
        </p:nvSpPr>
        <p:spPr>
          <a:xfrm>
            <a:off x="3818719" y="690924"/>
            <a:ext cx="1750808" cy="147038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630EA81-6EE4-ABB7-8E8D-25A10B5F689C}"/>
              </a:ext>
            </a:extLst>
          </p:cNvPr>
          <p:cNvSpPr/>
          <p:nvPr/>
        </p:nvSpPr>
        <p:spPr>
          <a:xfrm>
            <a:off x="5730944" y="840555"/>
            <a:ext cx="1143682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effectLst/>
                <a:latin typeface="Helvetica" pitchFamily="2" charset="0"/>
              </a:rPr>
              <a:t>수술실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53BD3AD-F25E-5033-63C5-45FC0E236251}"/>
              </a:ext>
            </a:extLst>
          </p:cNvPr>
          <p:cNvSpPr/>
          <p:nvPr/>
        </p:nvSpPr>
        <p:spPr>
          <a:xfrm>
            <a:off x="2013479" y="690924"/>
            <a:ext cx="1193228" cy="118775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22AC0B9-8F40-EC76-0EC6-572C6E2E0ADF}"/>
              </a:ext>
            </a:extLst>
          </p:cNvPr>
          <p:cNvSpPr/>
          <p:nvPr/>
        </p:nvSpPr>
        <p:spPr>
          <a:xfrm>
            <a:off x="709353" y="690924"/>
            <a:ext cx="1143682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>
                <a:solidFill>
                  <a:schemeClr val="bg1"/>
                </a:solidFill>
                <a:latin typeface="Helvetica" pitchFamily="2" charset="0"/>
              </a:rPr>
              <a:t>회복실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C6F18CD-960E-DB9E-8465-17C95CDC0C07}"/>
              </a:ext>
            </a:extLst>
          </p:cNvPr>
          <p:cNvSpPr/>
          <p:nvPr/>
        </p:nvSpPr>
        <p:spPr>
          <a:xfrm>
            <a:off x="7155484" y="3359728"/>
            <a:ext cx="1414775" cy="115848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EA407CC-0B7F-652E-4BA7-C6CEB1F2FDA6}"/>
              </a:ext>
            </a:extLst>
          </p:cNvPr>
          <p:cNvSpPr/>
          <p:nvPr/>
        </p:nvSpPr>
        <p:spPr>
          <a:xfrm>
            <a:off x="7146519" y="4627962"/>
            <a:ext cx="1854046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소독시설</a:t>
            </a:r>
            <a:r>
              <a:rPr lang="en-US" altLang="ko-KR" sz="2000" dirty="0">
                <a:solidFill>
                  <a:schemeClr val="bg1"/>
                </a:solidFill>
                <a:latin typeface="Helvetica" pitchFamily="2" charset="0"/>
              </a:rPr>
              <a:t>-</a:t>
            </a:r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멸균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5A860B8-8AC1-70B8-1389-FCBD283F94E6}"/>
              </a:ext>
            </a:extLst>
          </p:cNvPr>
          <p:cNvSpPr/>
          <p:nvPr/>
        </p:nvSpPr>
        <p:spPr>
          <a:xfrm>
            <a:off x="6978572" y="720191"/>
            <a:ext cx="704181" cy="193336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2DC2F92-C290-02F2-390C-C31726B72582}"/>
              </a:ext>
            </a:extLst>
          </p:cNvPr>
          <p:cNvSpPr/>
          <p:nvPr/>
        </p:nvSpPr>
        <p:spPr>
          <a:xfrm>
            <a:off x="7862871" y="2230038"/>
            <a:ext cx="1854046" cy="316146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소독시설</a:t>
            </a:r>
            <a:r>
              <a:rPr lang="en-US" altLang="ko-KR" sz="2000" dirty="0">
                <a:solidFill>
                  <a:schemeClr val="bg1"/>
                </a:solidFill>
                <a:latin typeface="Helvetica" pitchFamily="2" charset="0"/>
              </a:rPr>
              <a:t>-</a:t>
            </a:r>
            <a:r>
              <a:rPr lang="ko-KR" altLang="en-US" sz="2000" dirty="0">
                <a:solidFill>
                  <a:schemeClr val="bg1"/>
                </a:solidFill>
                <a:latin typeface="Helvetica" pitchFamily="2" charset="0"/>
              </a:rPr>
              <a:t>세척</a:t>
            </a:r>
            <a:endParaRPr lang="ko-KR" altLang="en-US" sz="20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6B50D31-A6B7-3F28-EB7A-04903C5A17EF}"/>
              </a:ext>
            </a:extLst>
          </p:cNvPr>
          <p:cNvSpPr/>
          <p:nvPr/>
        </p:nvSpPr>
        <p:spPr>
          <a:xfrm>
            <a:off x="4494390" y="3230561"/>
            <a:ext cx="410985" cy="66516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DB6E974-C941-202F-957C-766775EB64F0}"/>
              </a:ext>
            </a:extLst>
          </p:cNvPr>
          <p:cNvSpPr/>
          <p:nvPr/>
        </p:nvSpPr>
        <p:spPr>
          <a:xfrm>
            <a:off x="4494390" y="2871288"/>
            <a:ext cx="1586942" cy="229702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effectLst/>
                <a:latin typeface="Helvetica" pitchFamily="2" charset="0"/>
              </a:rPr>
              <a:t>인체세포보관실</a:t>
            </a:r>
          </a:p>
        </p:txBody>
      </p:sp>
    </p:spTree>
    <p:extLst>
      <p:ext uri="{BB962C8B-B14F-4D97-AF65-F5344CB8AC3E}">
        <p14:creationId xmlns:p14="http://schemas.microsoft.com/office/powerpoint/2010/main" val="2644101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4931</TotalTime>
  <Words>55</Words>
  <Application>Microsoft Macintosh PowerPoint</Application>
  <PresentationFormat>와이드스크린</PresentationFormat>
  <Paragraphs>33</Paragraphs>
  <Slides>13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7" baseType="lpstr">
      <vt:lpstr>맑은 고딕</vt:lpstr>
      <vt:lpstr>Arial</vt:lpstr>
      <vt:lpstr>Helvetica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gil ly</dc:creator>
  <cp:lastModifiedBy>gil ly</cp:lastModifiedBy>
  <cp:revision>15</cp:revision>
  <dcterms:created xsi:type="dcterms:W3CDTF">2025-12-01T07:48:32Z</dcterms:created>
  <dcterms:modified xsi:type="dcterms:W3CDTF">2026-08-01T14:09:12Z</dcterms:modified>
</cp:coreProperties>
</file>